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00987-3C37-44A2-A75E-80EB67C18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9A8058-BD2E-4F96-A5EC-56988C9E6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30C19-34D9-4F29-AC69-9C8479D2E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8E106-774B-414D-AD81-4CA4BF5A2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7D946-29A7-4B4D-A9FB-8F289EFE4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23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C4EA2-7E0F-4DCA-9618-58399AFA3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EAA6DD-5E15-4B53-9DDE-C25DDECBBA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C7FD36-7AC6-4267-BA27-F929CCE39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FC1BA-A6EA-4C20-A64D-7B8B923B1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E9A21-9C02-470D-8400-CB15BBEDC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79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C1C810-25CA-4141-A183-ACB91C9C67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33BC49-157C-4F0C-BE8B-4611A2048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58846-0A3C-406C-9D92-A17D3B546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7CEE9-28E4-47B9-8DA3-7B0643A0A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576C2-83B0-4799-993B-B6F134BFB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886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B7FBC-69DF-455B-AA97-41FA3AAE8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030E5-1DBC-4F71-8DC7-4F96C2100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0A886-9816-4753-AD6E-4589D7607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CD95D-F017-4053-9C9A-E86FC6637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52730-C137-42A8-A9F4-5F9FBD3B1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5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B3E3-2444-4C9F-B6B6-931A80825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B6E0E-4009-49E0-B53E-FE7C30317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A6ECA-2B2B-4E2D-9E66-0DD85971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FD808-6D8C-47A7-A830-ACE077C9C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C15ED-E3B6-4FBD-9506-D31B7BC3E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6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BB47B-4201-4C5E-84DE-45E4795E3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43A7F-EA1F-4D18-B4FF-A7EC1B5A3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EAD0E6-8AEF-4557-8541-2C7A417CB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745F6E-55CA-4E11-B063-2461BE437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1056D-96A1-407D-BFCB-C96E7E2A9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205076-318B-4029-A5AA-23C269711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131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8A9E-95AA-4CAD-92AF-403026086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B9BDB-6531-4D51-9CEB-1A0831EDE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6AE888-B499-478A-ABD2-32FC9F12A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3DDBC3-0261-4E6B-A0BD-FCFEB92187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F2D391-7460-42B2-9C42-1C9C009E70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20A021-955F-4168-B4C2-16E24D07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26105B-06FF-4460-921A-35369040C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7185C7-C3FC-4AB6-B22B-614CA7C2C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474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3B13-7C98-4301-B9C2-D2E336D33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AD2579-08B2-4A34-B223-B06A6D44D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9C705-E667-4ABA-A73E-91D8B94F6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9C270E-2305-4AD1-B729-9984CC984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629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B728CA-99E4-4030-8F3D-2111CFA64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849FE2-5E40-4106-9AB3-70BF79451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060F9-3906-48F9-A422-AFECC90E7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24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04732-6CD2-4F87-BF76-53160E679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291FD-BFB8-41A2-B477-1471E973E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D059BE-D30E-416A-92EC-61620F60D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8EE8C-0E53-4A0A-BC1F-7A84CA5E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583335-5FA2-44DF-B26A-5964DF447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4507F-5660-48B3-923B-FA821A146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32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F8884-853E-4AC4-8579-11FFAE30F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B41A3-6C36-4626-9D0C-A19249891F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68FCF-0EDF-4F4C-A03B-A1F3E8A987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3090E-AEC1-4F17-ADCB-ADEC31E96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C90908-3BD2-4A40-83E3-DD0FC3963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FFD13-A81A-402E-8AF1-4EF35B562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13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A485E7-DD33-4A45-AD26-DD79DB453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3354B-0DD2-4575-ACF0-95F8C8F50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61345-FF00-49A5-B97A-227C9B9D07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08252-AEE4-40EF-A217-545B557BA490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CEC43-9400-4083-8040-7D8762D2D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B0857-0D26-4948-B9EC-2219B08DF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023C2-2342-4AAF-8A67-A783D2B5A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77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outdoor object, pinwheel, vector graphics&#10;&#10;Description automatically generated">
            <a:extLst>
              <a:ext uri="{FF2B5EF4-FFF2-40B4-BE49-F238E27FC236}">
                <a16:creationId xmlns:a16="http://schemas.microsoft.com/office/drawing/2014/main" id="{C5B26F6C-9F01-40AA-A694-DCADA6F079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95" r="9089" b="557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EDE3BB-372E-4254-8640-52C0ADF9C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The Maze Runner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0E8934-90C0-4821-AB17-0DB8E9F3FA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b="1" i="0">
                <a:effectLst/>
                <a:latin typeface="Arial" panose="020B0604020202020204" pitchFamily="34" charset="0"/>
              </a:rPr>
              <a:t>Java Web Start Application</a:t>
            </a:r>
          </a:p>
          <a:p>
            <a:pPr algn="l"/>
            <a:endParaRPr lang="en-US" sz="20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4671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903045-CC64-4BD5-BE98-FC2B2DE180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1708" y="1470117"/>
            <a:ext cx="3932030" cy="395669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7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Project Life Cycle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FC6B779C-D92C-49F8-B834-CC915605B1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3409" y="1263702"/>
            <a:ext cx="6254885" cy="503981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Convert Pseudo-code to object-oriented programming.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</a:rPr>
              <a:t>	- Algorithm for creating the Maze.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	- Algorithm for solving the Maze.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chemeClr val="bg1"/>
              </a:solidFill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Working with Threading and Streams.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	- Compress and Decompress the Maze.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	- Server, Client and Multi-Threads.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 Desktop app.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</a:rPr>
              <a:t>	-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b="0" i="0" dirty="0">
                <a:solidFill>
                  <a:schemeClr val="bg1"/>
                </a:solidFill>
                <a:effectLst/>
              </a:rPr>
              <a:t>in architecture MVVM</a:t>
            </a:r>
            <a:br>
              <a:rPr lang="en-US" sz="2000" b="0" i="0" dirty="0">
                <a:solidFill>
                  <a:schemeClr val="bg1"/>
                </a:solidFill>
                <a:effectLst/>
              </a:rPr>
            </a:br>
            <a:r>
              <a:rPr lang="en-US" sz="2000" b="0" i="0" dirty="0">
                <a:solidFill>
                  <a:schemeClr val="bg1"/>
                </a:solidFill>
                <a:effectLst/>
              </a:rPr>
              <a:t>	- event-oriented programming</a:t>
            </a:r>
            <a:br>
              <a:rPr lang="en-US" sz="2000" b="0" i="0" dirty="0">
                <a:solidFill>
                  <a:schemeClr val="bg1"/>
                </a:solidFill>
                <a:effectLst/>
              </a:rPr>
            </a:br>
            <a:r>
              <a:rPr lang="en-US" sz="2000" b="0" i="0" dirty="0">
                <a:solidFill>
                  <a:schemeClr val="bg1"/>
                </a:solidFill>
                <a:effectLst/>
              </a:rPr>
              <a:t>	- GUI </a:t>
            </a:r>
            <a:br>
              <a:rPr lang="en-US" sz="2000" b="0" i="0" dirty="0">
                <a:solidFill>
                  <a:schemeClr val="bg1"/>
                </a:solidFill>
                <a:effectLst/>
              </a:rPr>
            </a:b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48ED179-8CE2-440B-A361-C8C007340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75" t="2004" r="20983" b="13025"/>
          <a:stretch/>
        </p:blipFill>
        <p:spPr>
          <a:xfrm rot="914776">
            <a:off x="9833095" y="4579471"/>
            <a:ext cx="1960542" cy="177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819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550CB-1F99-4524-90E1-85ABA3B7D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8066" y="170256"/>
            <a:ext cx="9310540" cy="87611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STEP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1869F2-6A53-4C57-9DF7-B8A6C4F2A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114504" y="1315546"/>
            <a:ext cx="9626205" cy="502688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Implementation of algorithms in the first stage</a:t>
            </a:r>
            <a:r>
              <a:rPr lang="he-IL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: </a:t>
            </a:r>
            <a:r>
              <a:rPr lang="en-GB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endParaRPr lang="en-US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- Recursive Maze generation </a:t>
            </a: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</a:rPr>
              <a:t>  - BFS, DFS and Best First Search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DC89AD-B8FC-4FCC-BD52-F0E12E0FD9C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35437" y="1277939"/>
            <a:ext cx="3190875" cy="4772025"/>
          </a:xfrm>
          <a:prstGeom prst="rect">
            <a:avLst/>
          </a:prstGeom>
        </p:spPr>
      </p:pic>
      <p:pic>
        <p:nvPicPr>
          <p:cNvPr id="10" name="Depth-First_Search_Animation.ogv.360p">
            <a:hlinkClick r:id="" action="ppaction://media"/>
            <a:extLst>
              <a:ext uri="{FF2B5EF4-FFF2-40B4-BE49-F238E27FC236}">
                <a16:creationId xmlns:a16="http://schemas.microsoft.com/office/drawing/2014/main" id="{398D8F1A-72AE-4049-9A27-010B140EA3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79959" y="2292352"/>
            <a:ext cx="4406833" cy="27432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3137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8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FCB64F-D6C7-4474-81A9-2CF65ECC5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351" y="433545"/>
            <a:ext cx="11139854" cy="930447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STEP 2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5D9F6-EE77-4508-B0A5-9BBF93D85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4278" y="1645723"/>
            <a:ext cx="9144000" cy="42000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6600"/>
                </a:solidFill>
              </a:rPr>
              <a:t>Creating Client, IO Stream and Servers 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7CA1684-2309-4FF2-BDD3-D6F198B40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84" r="2890"/>
          <a:stretch/>
        </p:blipFill>
        <p:spPr>
          <a:xfrm>
            <a:off x="1283001" y="2347455"/>
            <a:ext cx="4141208" cy="431495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457CF08-4BA3-447D-92D9-2389F415FA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073" y="2788861"/>
            <a:ext cx="5455917" cy="327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352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C5A327-75B8-4798-BC66-AB5D8E503D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8" r="18989" b="596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6CE455-FC02-48FD-B273-E4C48D3874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STEP3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6B93E6-8DD1-4FD6-A95B-B203E7413A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376122" cy="120814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700" dirty="0"/>
              <a:t>MVVM Design Pattern Implementation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  <a:latin typeface="Roboto" panose="02000000000000000000" pitchFamily="2" charset="0"/>
              </a:rPr>
              <a:t>Event-oriented programming and GUI</a:t>
            </a:r>
            <a:endParaRPr lang="en-US" sz="17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184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C358B-9F69-47D2-A316-B55756171B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285" y="491666"/>
            <a:ext cx="10045430" cy="862080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ARCHITECTURE DESIGN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6EAD7D-1D96-4C37-9ACF-281E45C1A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5" t="2135" r="4055" b="6084"/>
          <a:stretch/>
        </p:blipFill>
        <p:spPr>
          <a:xfrm>
            <a:off x="1643975" y="1429967"/>
            <a:ext cx="7804826" cy="28696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7136A7-8879-4327-8A18-F2DF77B905EF}"/>
              </a:ext>
            </a:extLst>
          </p:cNvPr>
          <p:cNvSpPr txBox="1"/>
          <p:nvPr/>
        </p:nvSpPr>
        <p:spPr>
          <a:xfrm>
            <a:off x="9448800" y="4489847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: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- creating the maze.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- solving the maze.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- moving the character.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C45A54-ADB0-4372-A034-19698DCACA89}"/>
              </a:ext>
            </a:extLst>
          </p:cNvPr>
          <p:cNvSpPr txBox="1"/>
          <p:nvPr/>
        </p:nvSpPr>
        <p:spPr>
          <a:xfrm>
            <a:off x="225154" y="4457966"/>
            <a:ext cx="39771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View:</a:t>
            </a:r>
          </a:p>
          <a:p>
            <a: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-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</a:rPr>
              <a:t>The St</a:t>
            </a:r>
            <a: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ructure</a:t>
            </a:r>
            <a:b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- The Layout</a:t>
            </a:r>
            <a:b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-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</a:rPr>
              <a:t>The A</a:t>
            </a:r>
            <a: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ppearance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GB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of what a user sees on the screen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640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800AB5-EDF8-42A5-9B54-850CB0896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886" y="194553"/>
            <a:ext cx="8071706" cy="1138473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chemeClr val="bg1"/>
                </a:solidFill>
              </a:rPr>
              <a:t>Finally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E0C621-80BF-4A5C-B8B7-4FE04A5F9A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2159" y="1333026"/>
            <a:ext cx="8071697" cy="744165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The Maze Runner App was Done !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ED16E73D-9113-4B62-856F-CBD5B0C7C8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0638" y="2163708"/>
            <a:ext cx="5550094" cy="36096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2279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176</Words>
  <Application>Microsoft Office PowerPoint</Application>
  <PresentationFormat>Widescreen</PresentationFormat>
  <Paragraphs>33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Roboto</vt:lpstr>
      <vt:lpstr>Office Theme</vt:lpstr>
      <vt:lpstr>The Maze Runner App</vt:lpstr>
      <vt:lpstr>The Project Life Cycle</vt:lpstr>
      <vt:lpstr>STEP 1</vt:lpstr>
      <vt:lpstr>STEP 2 </vt:lpstr>
      <vt:lpstr>STEP3</vt:lpstr>
      <vt:lpstr>ARCHITECTURE DESIGN</vt:lpstr>
      <vt:lpstr>Finally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Maze Runner App</dc:title>
  <dc:creator>972525855273</dc:creator>
  <cp:lastModifiedBy>972525855273</cp:lastModifiedBy>
  <cp:revision>3</cp:revision>
  <dcterms:created xsi:type="dcterms:W3CDTF">2021-09-09T07:12:00Z</dcterms:created>
  <dcterms:modified xsi:type="dcterms:W3CDTF">2022-04-03T10:32:48Z</dcterms:modified>
</cp:coreProperties>
</file>

<file path=docProps/thumbnail.jpeg>
</file>